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925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5215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3991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83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20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004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09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70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7645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1720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0414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249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6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36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3600" b="1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611560" y="3068959"/>
            <a:ext cx="8064896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5F497A"/>
              </a:buClr>
              <a:buSzPct val="25000"/>
            </a:pPr>
            <a:r>
              <a:rPr lang="ru-RU" sz="60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Слава </a:t>
            </a: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60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могутнього</a:t>
            </a:r>
            <a:r>
              <a:rPr lang="ru-RU" sz="60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uk-UA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</a:t>
            </a: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ога</a:t>
            </a:r>
            <a:endParaRPr lang="ru-RU" sz="6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536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Світло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сіється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справедливого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-баптиста, а для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простосердих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активних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розрада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:11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585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Радійте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чисті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Святим Господом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Ісусом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славте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святу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пам’ять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:12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4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Царює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навіки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хай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земля, нехай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веселяться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численні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острови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19518" y="1556790"/>
            <a:ext cx="8280919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Хмара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морок круг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Нього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право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підстава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престолу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5812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Огонь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іде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перед </a:t>
            </a:r>
            <a:r>
              <a:rPr lang="ru-RU" sz="45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лицем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ворогів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палить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навколо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1971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Освітили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вселенну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блискавиці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те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бачить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земля та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тремтить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:4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9875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2484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Гори, як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віск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розтопилися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перед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Господнім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перед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Переможного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всієї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:5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4331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Небо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розповідає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</a:t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правду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й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бачать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славу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народи.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:6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395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над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усією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землею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Найвищий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Господи,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над 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Богами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всіма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піднесений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сильно!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:9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9976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536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любить, ненавидьте зло!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рятує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баптистів-благовісників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Той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визволить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руки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несправедливих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:10 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63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</Words>
  <Application>Microsoft Office PowerPoint</Application>
  <PresentationFormat>Экран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97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10 </dc:title>
  <cp:lastModifiedBy>Admin</cp:lastModifiedBy>
  <cp:revision>15</cp:revision>
  <dcterms:modified xsi:type="dcterms:W3CDTF">2019-11-05T12:10:34Z</dcterms:modified>
</cp:coreProperties>
</file>